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8" r:id="rId8"/>
    <p:sldId id="269" r:id="rId9"/>
    <p:sldId id="271" r:id="rId10"/>
    <p:sldId id="267" r:id="rId11"/>
    <p:sldId id="272" r:id="rId12"/>
    <p:sldId id="261" r:id="rId13"/>
    <p:sldId id="266" r:id="rId14"/>
    <p:sldId id="273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42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60592-F9E3-4A2F-974C-8ADEB7AA7378}" type="datetimeFigureOut">
              <a:rPr lang="ru-RU" smtClean="0"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E0AD3-BE28-4BA1-AA74-3B8E1F0345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tatic1.squarespace.com/static/55c9b684e4b086b54437c450/t/561cf67de4b0ad21244c7797/1444738685288/BG+SQRSPCE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-113928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92696"/>
            <a:ext cx="8892480" cy="50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56490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SCHOOL PROBLEMS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1362075"/>
          </a:xfrm>
        </p:spPr>
        <p:txBody>
          <a:bodyPr/>
          <a:lstStyle/>
          <a:p>
            <a:r>
              <a:rPr lang="ru-RU" dirty="0" smtClean="0"/>
              <a:t>Обман, жульничество,</a:t>
            </a:r>
            <a:br>
              <a:rPr lang="ru-RU" dirty="0" smtClean="0"/>
            </a:br>
            <a:r>
              <a:rPr lang="ru-RU" dirty="0" smtClean="0"/>
              <a:t>списывание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7772400" cy="1500187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</a:rPr>
              <a:t>CHEATING</a:t>
            </a:r>
            <a:endParaRPr lang="ru-RU" sz="8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492896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агрессивное поведение,</a:t>
            </a:r>
            <a:br>
              <a:rPr lang="ru-RU" dirty="0" smtClean="0"/>
            </a:br>
            <a:r>
              <a:rPr lang="ru-RU" dirty="0" smtClean="0"/>
              <a:t> жестокое отношение сверстников, травля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7772400" cy="1500187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</a:rPr>
              <a:t>BULLYING</a:t>
            </a:r>
            <a:endParaRPr lang="ru-RU" sz="8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1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00192" y="4509120"/>
            <a:ext cx="1584176" cy="11521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4509120"/>
            <a:ext cx="1584176" cy="11521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509120"/>
            <a:ext cx="158417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5805264"/>
            <a:ext cx="162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SO ACTIVE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5805264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5805264"/>
            <a:ext cx="8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1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0192" y="4509120"/>
            <a:ext cx="1584176" cy="11521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509120"/>
            <a:ext cx="1584176" cy="11521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509120"/>
            <a:ext cx="158417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5805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580526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50/50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5805264"/>
            <a:ext cx="512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1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0192" y="4509120"/>
            <a:ext cx="1584176" cy="11521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509120"/>
            <a:ext cx="1584176" cy="11521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509120"/>
            <a:ext cx="158417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5805264"/>
            <a:ext cx="154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SO GOOD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5805264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580526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1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0192" y="4509120"/>
            <a:ext cx="1584176" cy="115212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509120"/>
            <a:ext cx="1584176" cy="115212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509120"/>
            <a:ext cx="158417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580526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580526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50/50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5805264"/>
            <a:ext cx="512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1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1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1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5517232"/>
            <a:ext cx="640871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1" name="Picture 3" descr="C:\1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508104" y="378904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I’M  FINE!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9964" y="5669632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I’M  OK!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5669632"/>
            <a:ext cx="5644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VERY GOOD THANK YOU!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60648"/>
            <a:ext cx="378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NOT SO GOOD!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4027" y="260648"/>
            <a:ext cx="4859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COULD BE BETTER!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B0F0"/>
                </a:solidFill>
              </a:rPr>
              <a:t>ENGLISH EXAM</a:t>
            </a:r>
            <a:endParaRPr lang="ru-RU" sz="72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933056"/>
            <a:ext cx="3488432" cy="1198984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LISTENING</a:t>
            </a:r>
            <a:endParaRPr lang="ru-RU" sz="48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3920" y="2501280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20072" y="2420888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SPEAKING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B0F0"/>
                </a:solidFill>
              </a:rPr>
              <a:t>LESSON GOALS:</a:t>
            </a:r>
            <a:endParaRPr lang="ru-RU" sz="72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933056"/>
            <a:ext cx="3488432" cy="1198984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LISTENING</a:t>
            </a:r>
            <a:endParaRPr lang="ru-RU" sz="48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03920" y="2501280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READING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20072" y="2420888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SPEAKING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5536" y="1988840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do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116016" y="1941984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train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771800" y="3429000"/>
            <a:ext cx="3488432" cy="1198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master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F0"/>
                </a:solidFill>
              </a:rPr>
              <a:t>SCHOOL PROBLEMS</a:t>
            </a:r>
            <a:endParaRPr lang="ru-RU" sz="6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4d920d296a8533688898ccf274b03c55b884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65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ENGLISH EXAM</vt:lpstr>
      <vt:lpstr>LESSON GOALS:</vt:lpstr>
      <vt:lpstr>SCHOOL PROBLEMS</vt:lpstr>
      <vt:lpstr>Презентация PowerPoint</vt:lpstr>
      <vt:lpstr>Презентация PowerPoint</vt:lpstr>
      <vt:lpstr>Обман, жульничество, списывание</vt:lpstr>
      <vt:lpstr>агрессивное поведение,  жестокое отношение сверстников, травля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Смягликов С.Н.</cp:lastModifiedBy>
  <cp:revision>18</cp:revision>
  <dcterms:created xsi:type="dcterms:W3CDTF">2016-01-27T15:41:39Z</dcterms:created>
  <dcterms:modified xsi:type="dcterms:W3CDTF">2016-01-28T05:19:14Z</dcterms:modified>
</cp:coreProperties>
</file>